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ileron" panose="020B0604020202020204" charset="0"/>
      <p:regular r:id="rId10"/>
    </p:embeddedFont>
    <p:embeddedFont>
      <p:font typeface="Aileron Bold" panose="020B0604020202020204" charset="0"/>
      <p:regular r:id="rId11"/>
    </p:embeddedFont>
    <p:embeddedFont>
      <p:font typeface="Aileron Light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4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agshub.com/joshi.somesh1996/dagshub_beverage_price_experiment_tracking.mlflow/#/experiments/0?searchFilter=&amp;orderByKey=attributes.start_time&amp;orderByAsc=false&amp;startTime=ALL&amp;lifecycleFilter=Active&amp;modelVersionFilter=All+Runs&amp;datasetsFilter=W10%3D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501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256" b="-518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776662" y="3365500"/>
            <a:ext cx="83128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Price Prediction using ML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07743" y="4433570"/>
            <a:ext cx="15072514" cy="1963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240"/>
              </a:lnSpc>
            </a:pPr>
            <a:r>
              <a:rPr lang="en-US" sz="16000" spc="-768" dirty="0" err="1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CodeX</a:t>
            </a:r>
            <a:r>
              <a:rPr lang="en-US" sz="16000" spc="-768" dirty="0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 Beverage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-66675" y="3600450"/>
            <a:ext cx="466889" cy="3086100"/>
            <a:chOff x="0" y="0"/>
            <a:chExt cx="122967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967" cy="812800"/>
            </a:xfrm>
            <a:custGeom>
              <a:avLst/>
              <a:gdLst/>
              <a:ahLst/>
              <a:cxnLst/>
              <a:rect l="l" t="t" r="r" b="b"/>
              <a:pathLst>
                <a:path w="122967" h="812800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889932" y="3600450"/>
            <a:ext cx="466889" cy="3086100"/>
            <a:chOff x="0" y="0"/>
            <a:chExt cx="122967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2967" cy="812800"/>
            </a:xfrm>
            <a:custGeom>
              <a:avLst/>
              <a:gdLst/>
              <a:ahLst/>
              <a:cxnLst/>
              <a:rect l="l" t="t" r="r" b="b"/>
              <a:pathLst>
                <a:path w="122967" h="812800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810495" y="7618677"/>
            <a:ext cx="83128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Somesh Joshi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806483" y="8403768"/>
            <a:ext cx="83128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AtliQ Technologies Pvt. Ltd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32289" y="8029118"/>
            <a:ext cx="83128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Data Science Intern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6A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409700"/>
            <a:ext cx="7637448" cy="3132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Phases of Project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999819" y="2807535"/>
            <a:ext cx="4602016" cy="544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15"/>
              </a:lnSpc>
            </a:pPr>
            <a:r>
              <a:rPr lang="en-US" sz="3399" b="1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Data Cleaning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999819" y="3943008"/>
            <a:ext cx="4602016" cy="544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15"/>
              </a:lnSpc>
            </a:pPr>
            <a:r>
              <a:rPr lang="en-US" sz="3399" b="1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Feature Engineering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999819" y="5078481"/>
            <a:ext cx="4602016" cy="544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15"/>
              </a:lnSpc>
            </a:pPr>
            <a:r>
              <a:rPr lang="en-US" sz="3399" b="1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Modelling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999819" y="6213954"/>
            <a:ext cx="5259481" cy="544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15"/>
              </a:lnSpc>
            </a:pPr>
            <a:r>
              <a:rPr lang="en-US" sz="3399" b="1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MLFlow Deployment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999819" y="7349427"/>
            <a:ext cx="4602016" cy="544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15"/>
              </a:lnSpc>
            </a:pPr>
            <a:r>
              <a:rPr lang="en-US" sz="3399" b="1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Streamlit AP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92788" y="2750449"/>
            <a:ext cx="1584978" cy="897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496"/>
              </a:lnSpc>
            </a:pPr>
            <a:r>
              <a:rPr lang="en-US" sz="7299" b="1" spc="-350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92788" y="3880246"/>
            <a:ext cx="1584978" cy="897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496"/>
              </a:lnSpc>
            </a:pPr>
            <a:r>
              <a:rPr lang="en-US" sz="7299" b="1" spc="-350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92788" y="5010043"/>
            <a:ext cx="1584978" cy="897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496"/>
              </a:lnSpc>
            </a:pPr>
            <a:r>
              <a:rPr lang="en-US" sz="7299" b="1" spc="-350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792788" y="6139839"/>
            <a:ext cx="1584978" cy="897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496"/>
              </a:lnSpc>
            </a:pPr>
            <a:r>
              <a:rPr lang="en-US" sz="7299" b="1" spc="-350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792788" y="7269636"/>
            <a:ext cx="1584978" cy="897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496"/>
              </a:lnSpc>
            </a:pPr>
            <a:r>
              <a:rPr lang="en-US" sz="7299" b="1" spc="-350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5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0" y="1293231"/>
            <a:ext cx="400214" cy="3086100"/>
            <a:chOff x="0" y="0"/>
            <a:chExt cx="105406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5406" cy="812800"/>
            </a:xfrm>
            <a:custGeom>
              <a:avLst/>
              <a:gdLst/>
              <a:ahLst/>
              <a:cxnLst/>
              <a:rect l="l" t="t" r="r" b="b"/>
              <a:pathLst>
                <a:path w="105406" h="812800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76364" y="0"/>
            <a:ext cx="6111636" cy="10287000"/>
            <a:chOff x="0" y="0"/>
            <a:chExt cx="8148848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0196" r="30196"/>
            <a:stretch>
              <a:fillRect/>
            </a:stretch>
          </p:blipFill>
          <p:spPr>
            <a:xfrm>
              <a:off x="0" y="0"/>
              <a:ext cx="8148848" cy="137160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028700" y="1409700"/>
            <a:ext cx="6044095" cy="3132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Data Cleaning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09320" y="4902200"/>
            <a:ext cx="8063145" cy="4356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Removed duplicates based on ID.</a:t>
            </a:r>
          </a:p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Cleaned unrealistic values in Age column</a:t>
            </a:r>
          </a:p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Consume Frequency and Purchase Channel imputation</a:t>
            </a:r>
          </a:p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Corrected Spelling inconsistencies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1274181"/>
            <a:ext cx="400214" cy="3086100"/>
            <a:chOff x="0" y="0"/>
            <a:chExt cx="105406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406" cy="812800"/>
            </a:xfrm>
            <a:custGeom>
              <a:avLst/>
              <a:gdLst/>
              <a:ahLst/>
              <a:cxnLst/>
              <a:rect l="l" t="t" r="r" b="b"/>
              <a:pathLst>
                <a:path w="105406" h="812800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3C6AA9"/>
                  </a:solidFill>
                  <a:latin typeface="Aileron"/>
                  <a:ea typeface="Aileron"/>
                  <a:cs typeface="Aileron"/>
                  <a:sym typeface="Aileron"/>
                </a:rPr>
                <a:t>D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76364" y="0"/>
            <a:ext cx="6111636" cy="10287000"/>
            <a:chOff x="0" y="0"/>
            <a:chExt cx="8148848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0196" r="30196"/>
            <a:stretch>
              <a:fillRect/>
            </a:stretch>
          </p:blipFill>
          <p:spPr>
            <a:xfrm>
              <a:off x="0" y="0"/>
              <a:ext cx="8148848" cy="137160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028700" y="1409700"/>
            <a:ext cx="8115300" cy="3132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 dirty="0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Feature Engineering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09320" y="5635625"/>
            <a:ext cx="8063145" cy="3622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Age Categorisation</a:t>
            </a:r>
          </a:p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CF_AB Score </a:t>
            </a:r>
          </a:p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Zone Affluence Score</a:t>
            </a:r>
          </a:p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Brand Switching Indicator</a:t>
            </a:r>
          </a:p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Removed Logical Outlier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1274181"/>
            <a:ext cx="400214" cy="3086100"/>
            <a:chOff x="0" y="0"/>
            <a:chExt cx="105406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406" cy="812800"/>
            </a:xfrm>
            <a:custGeom>
              <a:avLst/>
              <a:gdLst/>
              <a:ahLst/>
              <a:cxnLst/>
              <a:rect l="l" t="t" r="r" b="b"/>
              <a:pathLst>
                <a:path w="105406" h="812800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3C6AA9"/>
                  </a:solidFill>
                  <a:latin typeface="Aileron"/>
                  <a:ea typeface="Aileron"/>
                  <a:cs typeface="Aileron"/>
                  <a:sym typeface="Aileron"/>
                </a:rPr>
                <a:t>D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76364" y="0"/>
            <a:ext cx="6111636" cy="10287000"/>
            <a:chOff x="0" y="0"/>
            <a:chExt cx="8148848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0196" r="30196"/>
            <a:stretch>
              <a:fillRect/>
            </a:stretch>
          </p:blipFill>
          <p:spPr>
            <a:xfrm>
              <a:off x="0" y="0"/>
              <a:ext cx="8148848" cy="137160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028700" y="1409700"/>
            <a:ext cx="8115300" cy="3132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Predictive Modelling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09320" y="4902200"/>
            <a:ext cx="8063145" cy="4356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Prepare Feature Matrix and Target Variable </a:t>
            </a:r>
          </a:p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Train data and Test Data split</a:t>
            </a:r>
          </a:p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Label Encoding </a:t>
            </a:r>
          </a:p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One hot Encoding</a:t>
            </a:r>
          </a:p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Model Training and Evaluation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0" y="1274181"/>
            <a:ext cx="400214" cy="3086100"/>
            <a:chOff x="0" y="0"/>
            <a:chExt cx="105406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5406" cy="812800"/>
            </a:xfrm>
            <a:custGeom>
              <a:avLst/>
              <a:gdLst/>
              <a:ahLst/>
              <a:cxnLst/>
              <a:rect l="l" t="t" r="r" b="b"/>
              <a:pathLst>
                <a:path w="105406" h="812800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3C6AA9"/>
                  </a:solidFill>
                  <a:latin typeface="Aileron"/>
                  <a:ea typeface="Aileron"/>
                  <a:cs typeface="Aileron"/>
                  <a:sym typeface="Aileron"/>
                </a:rPr>
                <a:t>D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76364" y="0"/>
            <a:ext cx="6111636" cy="10287000"/>
            <a:chOff x="0" y="0"/>
            <a:chExt cx="8148848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0196" r="30196"/>
            <a:stretch>
              <a:fillRect/>
            </a:stretch>
          </p:blipFill>
          <p:spPr>
            <a:xfrm>
              <a:off x="0" y="0"/>
              <a:ext cx="8148848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1274181"/>
            <a:ext cx="400214" cy="3086100"/>
            <a:chOff x="0" y="0"/>
            <a:chExt cx="105406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5406" cy="812800"/>
            </a:xfrm>
            <a:custGeom>
              <a:avLst/>
              <a:gdLst/>
              <a:ahLst/>
              <a:cxnLst/>
              <a:rect l="l" t="t" r="r" b="b"/>
              <a:pathLst>
                <a:path w="105406" h="812800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3C6AA9"/>
                  </a:solidFill>
                  <a:latin typeface="Aileron"/>
                  <a:ea typeface="Aileron"/>
                  <a:cs typeface="Aileron"/>
                  <a:sym typeface="Aileron"/>
                </a:rPr>
                <a:t>D</a:t>
              </a:r>
            </a:p>
          </p:txBody>
        </p:sp>
      </p:grpSp>
      <p:sp>
        <p:nvSpPr>
          <p:cNvPr id="7" name="Freeform 7">
            <a:hlinkClick r:id="rId3" tooltip="https://dagshub.com/joshi.somesh1996/dagshub_beverage_price_experiment_tracking.mlflow/#/experiments/0?searchFilter=&amp;orderByKey=attributes.start_time&amp;orderByAsc=false&amp;startTime=ALL&amp;lifecycleFilter=Active&amp;modelVersionFilter=All+Runs&amp;datasetsFilter=W10%3D"/>
          </p:cNvPr>
          <p:cNvSpPr/>
          <p:nvPr/>
        </p:nvSpPr>
        <p:spPr>
          <a:xfrm>
            <a:off x="5868375" y="5143500"/>
            <a:ext cx="1710337" cy="1697898"/>
          </a:xfrm>
          <a:custGeom>
            <a:avLst/>
            <a:gdLst/>
            <a:ahLst/>
            <a:cxnLst/>
            <a:rect l="l" t="t" r="r" b="b"/>
            <a:pathLst>
              <a:path w="1710337" h="1697898">
                <a:moveTo>
                  <a:pt x="0" y="0"/>
                </a:moveTo>
                <a:lnTo>
                  <a:pt x="1710337" y="0"/>
                </a:lnTo>
                <a:lnTo>
                  <a:pt x="1710337" y="1697898"/>
                </a:lnTo>
                <a:lnTo>
                  <a:pt x="0" y="16978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1409700"/>
            <a:ext cx="8560527" cy="3132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Model Deployment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26485" y="5483225"/>
            <a:ext cx="8063145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MLFlow Deployment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76364" y="0"/>
            <a:ext cx="6111636" cy="10287000"/>
            <a:chOff x="0" y="0"/>
            <a:chExt cx="8148848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0196" r="30196"/>
            <a:stretch>
              <a:fillRect/>
            </a:stretch>
          </p:blipFill>
          <p:spPr>
            <a:xfrm>
              <a:off x="0" y="0"/>
              <a:ext cx="8148848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1274181"/>
            <a:ext cx="400214" cy="3086100"/>
            <a:chOff x="0" y="0"/>
            <a:chExt cx="105406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5406" cy="812800"/>
            </a:xfrm>
            <a:custGeom>
              <a:avLst/>
              <a:gdLst/>
              <a:ahLst/>
              <a:cxnLst/>
              <a:rect l="l" t="t" r="r" b="b"/>
              <a:pathLst>
                <a:path w="105406" h="812800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3C6AA9"/>
                  </a:solidFill>
                  <a:latin typeface="Aileron"/>
                  <a:ea typeface="Aileron"/>
                  <a:cs typeface="Aileron"/>
                  <a:sym typeface="Aileron"/>
                </a:rPr>
                <a:t>D</a:t>
              </a:r>
            </a:p>
          </p:txBody>
        </p:sp>
      </p:grpSp>
      <p:sp>
        <p:nvSpPr>
          <p:cNvPr id="7" name="Freeform 7">
            <a:hlinkClick r:id="rId3" tooltip="http://localhost:8501"/>
          </p:cNvPr>
          <p:cNvSpPr/>
          <p:nvPr/>
        </p:nvSpPr>
        <p:spPr>
          <a:xfrm>
            <a:off x="3384476" y="5323251"/>
            <a:ext cx="1710337" cy="1697898"/>
          </a:xfrm>
          <a:custGeom>
            <a:avLst/>
            <a:gdLst/>
            <a:ahLst/>
            <a:cxnLst/>
            <a:rect l="l" t="t" r="r" b="b"/>
            <a:pathLst>
              <a:path w="1710337" h="1697898">
                <a:moveTo>
                  <a:pt x="0" y="0"/>
                </a:moveTo>
                <a:lnTo>
                  <a:pt x="1710337" y="0"/>
                </a:lnTo>
                <a:lnTo>
                  <a:pt x="1710337" y="1697898"/>
                </a:lnTo>
                <a:lnTo>
                  <a:pt x="0" y="16978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1409700"/>
            <a:ext cx="8560527" cy="3132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Streamlit App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26485" y="5483225"/>
            <a:ext cx="8063145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App link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607743" y="3633829"/>
            <a:ext cx="15072514" cy="2213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19"/>
              </a:lnSpc>
            </a:pPr>
            <a:r>
              <a:rPr lang="en-US" sz="18000" spc="-864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Thank you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-66675" y="3600450"/>
            <a:ext cx="466889" cy="3086100"/>
            <a:chOff x="0" y="0"/>
            <a:chExt cx="122967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2967" cy="812800"/>
            </a:xfrm>
            <a:custGeom>
              <a:avLst/>
              <a:gdLst/>
              <a:ahLst/>
              <a:cxnLst/>
              <a:rect l="l" t="t" r="r" b="b"/>
              <a:pathLst>
                <a:path w="122967" h="812800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889932" y="3600450"/>
            <a:ext cx="466889" cy="3086100"/>
            <a:chOff x="0" y="0"/>
            <a:chExt cx="122967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2967" cy="812800"/>
            </a:xfrm>
            <a:custGeom>
              <a:avLst/>
              <a:gdLst/>
              <a:ahLst/>
              <a:cxnLst/>
              <a:rect l="l" t="t" r="r" b="b"/>
              <a:pathLst>
                <a:path w="122967" h="812800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111</Words>
  <Application>Microsoft Office PowerPoint</Application>
  <PresentationFormat>Custom</PresentationFormat>
  <Paragraphs>43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Aileron</vt:lpstr>
      <vt:lpstr>Aileron Bold</vt:lpstr>
      <vt:lpstr>Arial</vt:lpstr>
      <vt:lpstr>Aileron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Red Minimalist Corporate Business Social Media Management Plan Presentation</dc:title>
  <cp:lastModifiedBy>Somesh Joshi</cp:lastModifiedBy>
  <cp:revision>3</cp:revision>
  <dcterms:created xsi:type="dcterms:W3CDTF">2006-08-16T00:00:00Z</dcterms:created>
  <dcterms:modified xsi:type="dcterms:W3CDTF">2025-10-09T15:47:24Z</dcterms:modified>
  <dc:identifier>DAG1Tu8mbxE</dc:identifier>
</cp:coreProperties>
</file>

<file path=docProps/thumbnail.jpeg>
</file>